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5199975" cy="35999738"/>
  <p:notesSz cx="6669088" cy="9926638"/>
  <p:defaultTextStyle>
    <a:defPPr>
      <a:defRPr lang="sk-SK"/>
    </a:defPPr>
    <a:lvl1pPr marL="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83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967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951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9352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9190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9028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8866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8704" algn="l" defTabSz="4319676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79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81B"/>
    <a:srgbClr val="F18433"/>
    <a:srgbClr val="FF782D"/>
    <a:srgbClr val="F97033"/>
    <a:srgbClr val="F87F34"/>
    <a:srgbClr val="F77321"/>
    <a:srgbClr val="F68222"/>
    <a:srgbClr val="F67B16"/>
    <a:srgbClr val="F68426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5423" autoAdjust="0"/>
  </p:normalViewPr>
  <p:slideViewPr>
    <p:cSldViewPr>
      <p:cViewPr varScale="1">
        <p:scale>
          <a:sx n="22" d="100"/>
          <a:sy n="22" d="100"/>
        </p:scale>
        <p:origin x="3150" y="108"/>
      </p:cViewPr>
      <p:guideLst>
        <p:guide orient="horz" pos="11339"/>
        <p:guide pos="7937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CDF21-AA3E-46DE-A562-F7AFCC48980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1241425"/>
            <a:ext cx="23447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184B-4F52-4759-81E2-7EF35144A5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51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184B-4F52-4759-81E2-7EF35144A5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70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9" y="11183255"/>
            <a:ext cx="21419978" cy="77166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97" y="20399853"/>
            <a:ext cx="17639983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60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2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80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4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0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60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820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8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854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088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327417" y="6808289"/>
            <a:ext cx="26788100" cy="1451406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54371" y="6808289"/>
            <a:ext cx="79953044" cy="1451406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732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414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5" y="23133168"/>
            <a:ext cx="21419978" cy="7149948"/>
          </a:xfrm>
        </p:spPr>
        <p:txBody>
          <a:bodyPr anchor="t"/>
          <a:lstStyle>
            <a:lvl1pPr algn="l">
              <a:defRPr sz="11025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5" y="15258227"/>
            <a:ext cx="21419978" cy="7874941"/>
          </a:xfrm>
        </p:spPr>
        <p:txBody>
          <a:bodyPr anchor="b"/>
          <a:lstStyle>
            <a:lvl1pPr marL="0" indent="0">
              <a:buNone/>
              <a:defRPr sz="5541">
                <a:solidFill>
                  <a:schemeClr val="tx1">
                    <a:tint val="75000"/>
                  </a:schemeClr>
                </a:solidFill>
              </a:defRPr>
            </a:lvl1pPr>
            <a:lvl2pPr marL="1260135" indent="0">
              <a:buNone/>
              <a:defRPr sz="4958">
                <a:solidFill>
                  <a:schemeClr val="tx1">
                    <a:tint val="75000"/>
                  </a:schemeClr>
                </a:solidFill>
              </a:defRPr>
            </a:lvl2pPr>
            <a:lvl3pPr marL="2520270" indent="0">
              <a:buNone/>
              <a:defRPr sz="4433">
                <a:solidFill>
                  <a:schemeClr val="tx1">
                    <a:tint val="75000"/>
                  </a:schemeClr>
                </a:solidFill>
              </a:defRPr>
            </a:lvl3pPr>
            <a:lvl4pPr marL="3780405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4pPr>
            <a:lvl5pPr marL="5040540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5pPr>
            <a:lvl6pPr marL="6300675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6pPr>
            <a:lvl7pPr marL="7560811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7pPr>
            <a:lvl8pPr marL="8820944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8pPr>
            <a:lvl9pPr marL="10081079" indent="0">
              <a:buNone/>
              <a:defRPr sz="38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47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4371" y="39691382"/>
            <a:ext cx="53370572" cy="112257514"/>
          </a:xfrm>
        </p:spPr>
        <p:txBody>
          <a:bodyPr/>
          <a:lstStyle>
            <a:lvl1pPr>
              <a:defRPr sz="7700"/>
            </a:lvl1pPr>
            <a:lvl2pPr>
              <a:defRPr sz="6591"/>
            </a:lvl2pPr>
            <a:lvl3pPr>
              <a:defRPr sz="5541"/>
            </a:lvl3pPr>
            <a:lvl4pPr>
              <a:defRPr sz="4958"/>
            </a:lvl4pPr>
            <a:lvl5pPr>
              <a:defRPr sz="4958"/>
            </a:lvl5pPr>
            <a:lvl6pPr>
              <a:defRPr sz="4958"/>
            </a:lvl6pPr>
            <a:lvl7pPr>
              <a:defRPr sz="4958"/>
            </a:lvl7pPr>
            <a:lvl8pPr>
              <a:defRPr sz="4958"/>
            </a:lvl8pPr>
            <a:lvl9pPr>
              <a:defRPr sz="495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744943" y="39691382"/>
            <a:ext cx="53370573" cy="112257514"/>
          </a:xfrm>
        </p:spPr>
        <p:txBody>
          <a:bodyPr/>
          <a:lstStyle>
            <a:lvl1pPr>
              <a:defRPr sz="7700"/>
            </a:lvl1pPr>
            <a:lvl2pPr>
              <a:defRPr sz="6591"/>
            </a:lvl2pPr>
            <a:lvl3pPr>
              <a:defRPr sz="5541"/>
            </a:lvl3pPr>
            <a:lvl4pPr>
              <a:defRPr sz="4958"/>
            </a:lvl4pPr>
            <a:lvl5pPr>
              <a:defRPr sz="4958"/>
            </a:lvl5pPr>
            <a:lvl6pPr>
              <a:defRPr sz="4958"/>
            </a:lvl6pPr>
            <a:lvl7pPr>
              <a:defRPr sz="4958"/>
            </a:lvl7pPr>
            <a:lvl8pPr>
              <a:defRPr sz="4958"/>
            </a:lvl8pPr>
            <a:lvl9pPr>
              <a:defRPr sz="495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06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1441660"/>
            <a:ext cx="22679978" cy="599995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058279"/>
            <a:ext cx="11134366" cy="3358306"/>
          </a:xfrm>
        </p:spPr>
        <p:txBody>
          <a:bodyPr anchor="b"/>
          <a:lstStyle>
            <a:lvl1pPr marL="0" indent="0">
              <a:buNone/>
              <a:defRPr sz="6591" b="1"/>
            </a:lvl1pPr>
            <a:lvl2pPr marL="1260135" indent="0">
              <a:buNone/>
              <a:defRPr sz="5541" b="1"/>
            </a:lvl2pPr>
            <a:lvl3pPr marL="2520270" indent="0">
              <a:buNone/>
              <a:defRPr sz="4958" b="1"/>
            </a:lvl3pPr>
            <a:lvl4pPr marL="3780405" indent="0">
              <a:buNone/>
              <a:defRPr sz="4433" b="1"/>
            </a:lvl4pPr>
            <a:lvl5pPr marL="5040540" indent="0">
              <a:buNone/>
              <a:defRPr sz="4433" b="1"/>
            </a:lvl5pPr>
            <a:lvl6pPr marL="6300675" indent="0">
              <a:buNone/>
              <a:defRPr sz="4433" b="1"/>
            </a:lvl6pPr>
            <a:lvl7pPr marL="7560811" indent="0">
              <a:buNone/>
              <a:defRPr sz="4433" b="1"/>
            </a:lvl7pPr>
            <a:lvl8pPr marL="8820944" indent="0">
              <a:buNone/>
              <a:defRPr sz="4433" b="1"/>
            </a:lvl8pPr>
            <a:lvl9pPr marL="10081079" indent="0">
              <a:buNone/>
              <a:defRPr sz="44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9" y="11416585"/>
            <a:ext cx="11134366" cy="20741518"/>
          </a:xfrm>
        </p:spPr>
        <p:txBody>
          <a:bodyPr/>
          <a:lstStyle>
            <a:lvl1pPr>
              <a:defRPr sz="6591"/>
            </a:lvl1pPr>
            <a:lvl2pPr>
              <a:defRPr sz="5541"/>
            </a:lvl2pPr>
            <a:lvl3pPr>
              <a:defRPr sz="4958"/>
            </a:lvl3pPr>
            <a:lvl4pPr>
              <a:defRPr sz="4433"/>
            </a:lvl4pPr>
            <a:lvl5pPr>
              <a:defRPr sz="4433"/>
            </a:lvl5pPr>
            <a:lvl6pPr>
              <a:defRPr sz="4433"/>
            </a:lvl6pPr>
            <a:lvl7pPr>
              <a:defRPr sz="4433"/>
            </a:lvl7pPr>
            <a:lvl8pPr>
              <a:defRPr sz="4433"/>
            </a:lvl8pPr>
            <a:lvl9pPr>
              <a:defRPr sz="4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240" y="8058279"/>
            <a:ext cx="11138739" cy="3358306"/>
          </a:xfrm>
        </p:spPr>
        <p:txBody>
          <a:bodyPr anchor="b"/>
          <a:lstStyle>
            <a:lvl1pPr marL="0" indent="0">
              <a:buNone/>
              <a:defRPr sz="6591" b="1"/>
            </a:lvl1pPr>
            <a:lvl2pPr marL="1260135" indent="0">
              <a:buNone/>
              <a:defRPr sz="5541" b="1"/>
            </a:lvl2pPr>
            <a:lvl3pPr marL="2520270" indent="0">
              <a:buNone/>
              <a:defRPr sz="4958" b="1"/>
            </a:lvl3pPr>
            <a:lvl4pPr marL="3780405" indent="0">
              <a:buNone/>
              <a:defRPr sz="4433" b="1"/>
            </a:lvl4pPr>
            <a:lvl5pPr marL="5040540" indent="0">
              <a:buNone/>
              <a:defRPr sz="4433" b="1"/>
            </a:lvl5pPr>
            <a:lvl6pPr marL="6300675" indent="0">
              <a:buNone/>
              <a:defRPr sz="4433" b="1"/>
            </a:lvl6pPr>
            <a:lvl7pPr marL="7560811" indent="0">
              <a:buNone/>
              <a:defRPr sz="4433" b="1"/>
            </a:lvl7pPr>
            <a:lvl8pPr marL="8820944" indent="0">
              <a:buNone/>
              <a:defRPr sz="4433" b="1"/>
            </a:lvl8pPr>
            <a:lvl9pPr marL="10081079" indent="0">
              <a:buNone/>
              <a:defRPr sz="44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40" y="11416585"/>
            <a:ext cx="11138739" cy="20741518"/>
          </a:xfrm>
        </p:spPr>
        <p:txBody>
          <a:bodyPr/>
          <a:lstStyle>
            <a:lvl1pPr>
              <a:defRPr sz="6591"/>
            </a:lvl1pPr>
            <a:lvl2pPr>
              <a:defRPr sz="5541"/>
            </a:lvl2pPr>
            <a:lvl3pPr>
              <a:defRPr sz="4958"/>
            </a:lvl3pPr>
            <a:lvl4pPr>
              <a:defRPr sz="4433"/>
            </a:lvl4pPr>
            <a:lvl5pPr>
              <a:defRPr sz="4433"/>
            </a:lvl5pPr>
            <a:lvl6pPr>
              <a:defRPr sz="4433"/>
            </a:lvl6pPr>
            <a:lvl7pPr>
              <a:defRPr sz="4433"/>
            </a:lvl7pPr>
            <a:lvl8pPr>
              <a:defRPr sz="4433"/>
            </a:lvl8pPr>
            <a:lvl9pPr>
              <a:defRPr sz="4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01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1281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725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0" y="1433325"/>
            <a:ext cx="8290618" cy="6099955"/>
          </a:xfrm>
        </p:spPr>
        <p:txBody>
          <a:bodyPr anchor="b"/>
          <a:lstStyle>
            <a:lvl1pPr algn="l">
              <a:defRPr sz="5541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490" y="1433328"/>
            <a:ext cx="14087486" cy="30724779"/>
          </a:xfrm>
        </p:spPr>
        <p:txBody>
          <a:bodyPr/>
          <a:lstStyle>
            <a:lvl1pPr>
              <a:defRPr sz="8808"/>
            </a:lvl1pPr>
            <a:lvl2pPr>
              <a:defRPr sz="7700"/>
            </a:lvl2pPr>
            <a:lvl3pPr>
              <a:defRPr sz="6591"/>
            </a:lvl3pPr>
            <a:lvl4pPr>
              <a:defRPr sz="5541"/>
            </a:lvl4pPr>
            <a:lvl5pPr>
              <a:defRPr sz="5541"/>
            </a:lvl5pPr>
            <a:lvl6pPr>
              <a:defRPr sz="5541"/>
            </a:lvl6pPr>
            <a:lvl7pPr>
              <a:defRPr sz="5541"/>
            </a:lvl7pPr>
            <a:lvl8pPr>
              <a:defRPr sz="5541"/>
            </a:lvl8pPr>
            <a:lvl9pPr>
              <a:defRPr sz="554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00" y="7533284"/>
            <a:ext cx="8290618" cy="24624823"/>
          </a:xfrm>
        </p:spPr>
        <p:txBody>
          <a:bodyPr/>
          <a:lstStyle>
            <a:lvl1pPr marL="0" indent="0">
              <a:buNone/>
              <a:defRPr sz="3850"/>
            </a:lvl1pPr>
            <a:lvl2pPr marL="1260135" indent="0">
              <a:buNone/>
              <a:defRPr sz="3325"/>
            </a:lvl2pPr>
            <a:lvl3pPr marL="2520270" indent="0">
              <a:buNone/>
              <a:defRPr sz="2742"/>
            </a:lvl3pPr>
            <a:lvl4pPr marL="3780405" indent="0">
              <a:buNone/>
              <a:defRPr sz="2508"/>
            </a:lvl4pPr>
            <a:lvl5pPr marL="5040540" indent="0">
              <a:buNone/>
              <a:defRPr sz="2508"/>
            </a:lvl5pPr>
            <a:lvl6pPr marL="6300675" indent="0">
              <a:buNone/>
              <a:defRPr sz="2508"/>
            </a:lvl6pPr>
            <a:lvl7pPr marL="7560811" indent="0">
              <a:buNone/>
              <a:defRPr sz="2508"/>
            </a:lvl7pPr>
            <a:lvl8pPr marL="8820944" indent="0">
              <a:buNone/>
              <a:defRPr sz="2508"/>
            </a:lvl8pPr>
            <a:lvl9pPr marL="10081079" indent="0">
              <a:buNone/>
              <a:defRPr sz="25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73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373" y="25199818"/>
            <a:ext cx="15119985" cy="2974981"/>
          </a:xfrm>
        </p:spPr>
        <p:txBody>
          <a:bodyPr anchor="b"/>
          <a:lstStyle>
            <a:lvl1pPr algn="l">
              <a:defRPr sz="5541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373" y="3216644"/>
            <a:ext cx="15119985" cy="21599843"/>
          </a:xfrm>
        </p:spPr>
        <p:txBody>
          <a:bodyPr/>
          <a:lstStyle>
            <a:lvl1pPr marL="0" indent="0">
              <a:buNone/>
              <a:defRPr sz="8808"/>
            </a:lvl1pPr>
            <a:lvl2pPr marL="1260135" indent="0">
              <a:buNone/>
              <a:defRPr sz="7700"/>
            </a:lvl2pPr>
            <a:lvl3pPr marL="2520270" indent="0">
              <a:buNone/>
              <a:defRPr sz="6591"/>
            </a:lvl3pPr>
            <a:lvl4pPr marL="3780405" indent="0">
              <a:buNone/>
              <a:defRPr sz="5541"/>
            </a:lvl4pPr>
            <a:lvl5pPr marL="5040540" indent="0">
              <a:buNone/>
              <a:defRPr sz="5541"/>
            </a:lvl5pPr>
            <a:lvl6pPr marL="6300675" indent="0">
              <a:buNone/>
              <a:defRPr sz="5541"/>
            </a:lvl6pPr>
            <a:lvl7pPr marL="7560811" indent="0">
              <a:buNone/>
              <a:defRPr sz="5541"/>
            </a:lvl7pPr>
            <a:lvl8pPr marL="8820944" indent="0">
              <a:buNone/>
              <a:defRPr sz="5541"/>
            </a:lvl8pPr>
            <a:lvl9pPr marL="10081079" indent="0">
              <a:buNone/>
              <a:defRPr sz="5541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373" y="28174799"/>
            <a:ext cx="15119985" cy="4224967"/>
          </a:xfrm>
        </p:spPr>
        <p:txBody>
          <a:bodyPr/>
          <a:lstStyle>
            <a:lvl1pPr marL="0" indent="0">
              <a:buNone/>
              <a:defRPr sz="3850"/>
            </a:lvl1pPr>
            <a:lvl2pPr marL="1260135" indent="0">
              <a:buNone/>
              <a:defRPr sz="3325"/>
            </a:lvl2pPr>
            <a:lvl3pPr marL="2520270" indent="0">
              <a:buNone/>
              <a:defRPr sz="2742"/>
            </a:lvl3pPr>
            <a:lvl4pPr marL="3780405" indent="0">
              <a:buNone/>
              <a:defRPr sz="2508"/>
            </a:lvl4pPr>
            <a:lvl5pPr marL="5040540" indent="0">
              <a:buNone/>
              <a:defRPr sz="2508"/>
            </a:lvl5pPr>
            <a:lvl6pPr marL="6300675" indent="0">
              <a:buNone/>
              <a:defRPr sz="2508"/>
            </a:lvl6pPr>
            <a:lvl7pPr marL="7560811" indent="0">
              <a:buNone/>
              <a:defRPr sz="2508"/>
            </a:lvl7pPr>
            <a:lvl8pPr marL="8820944" indent="0">
              <a:buNone/>
              <a:defRPr sz="2508"/>
            </a:lvl8pPr>
            <a:lvl9pPr marL="10081079" indent="0">
              <a:buNone/>
              <a:defRPr sz="250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42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441660"/>
            <a:ext cx="22679978" cy="5999957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8399942"/>
            <a:ext cx="22679978" cy="237581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999" y="33366427"/>
            <a:ext cx="587999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3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328B9-9BB9-4CFD-9FCE-AD70B5963FF5}" type="datetimeFigureOut">
              <a:rPr lang="sk-SK" smtClean="0"/>
              <a:t>24. 5. 2023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2" y="33366427"/>
            <a:ext cx="7979992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3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9981" y="33366427"/>
            <a:ext cx="5879995" cy="191665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3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919D9-A28E-405C-AC8C-E0140C1D98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545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20270" rtl="0" eaLnBrk="1" latinLnBrk="0" hangingPunct="1">
        <a:spcBef>
          <a:spcPct val="0"/>
        </a:spcBef>
        <a:buNone/>
        <a:defRPr sz="121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101" indent="-945101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8808" kern="1200">
          <a:solidFill>
            <a:schemeClr val="tx1"/>
          </a:solidFill>
          <a:latin typeface="+mn-lt"/>
          <a:ea typeface="+mn-ea"/>
          <a:cs typeface="+mn-cs"/>
        </a:defRPr>
      </a:lvl1pPr>
      <a:lvl2pPr marL="2047719" indent="-787584" algn="l" defTabSz="252027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50338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6591" kern="1200">
          <a:solidFill>
            <a:schemeClr val="tx1"/>
          </a:solidFill>
          <a:latin typeface="+mn-lt"/>
          <a:ea typeface="+mn-ea"/>
          <a:cs typeface="+mn-cs"/>
        </a:defRPr>
      </a:lvl3pPr>
      <a:lvl4pPr marL="4410473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–"/>
        <a:defRPr sz="5541" kern="1200">
          <a:solidFill>
            <a:schemeClr val="tx1"/>
          </a:solidFill>
          <a:latin typeface="+mn-lt"/>
          <a:ea typeface="+mn-ea"/>
          <a:cs typeface="+mn-cs"/>
        </a:defRPr>
      </a:lvl4pPr>
      <a:lvl5pPr marL="5670608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»"/>
        <a:defRPr sz="5541" kern="1200">
          <a:solidFill>
            <a:schemeClr val="tx1"/>
          </a:solidFill>
          <a:latin typeface="+mn-lt"/>
          <a:ea typeface="+mn-ea"/>
          <a:cs typeface="+mn-cs"/>
        </a:defRPr>
      </a:lvl5pPr>
      <a:lvl6pPr marL="6930743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541" kern="1200">
          <a:solidFill>
            <a:schemeClr val="tx1"/>
          </a:solidFill>
          <a:latin typeface="+mn-lt"/>
          <a:ea typeface="+mn-ea"/>
          <a:cs typeface="+mn-cs"/>
        </a:defRPr>
      </a:lvl6pPr>
      <a:lvl7pPr marL="8190877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541" kern="1200">
          <a:solidFill>
            <a:schemeClr val="tx1"/>
          </a:solidFill>
          <a:latin typeface="+mn-lt"/>
          <a:ea typeface="+mn-ea"/>
          <a:cs typeface="+mn-cs"/>
        </a:defRPr>
      </a:lvl7pPr>
      <a:lvl8pPr marL="9451012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541" kern="1200">
          <a:solidFill>
            <a:schemeClr val="tx1"/>
          </a:solidFill>
          <a:latin typeface="+mn-lt"/>
          <a:ea typeface="+mn-ea"/>
          <a:cs typeface="+mn-cs"/>
        </a:defRPr>
      </a:lvl8pPr>
      <a:lvl9pPr marL="10711147" indent="-630068" algn="l" defTabSz="2520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5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1pPr>
      <a:lvl2pPr marL="1260135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2pPr>
      <a:lvl3pPr marL="2520270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3pPr>
      <a:lvl4pPr marL="3780405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4pPr>
      <a:lvl5pPr marL="5040540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5pPr>
      <a:lvl6pPr marL="6300675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6pPr>
      <a:lvl7pPr marL="7560811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7pPr>
      <a:lvl8pPr marL="8820944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8pPr>
      <a:lvl9pPr marL="10081079" algn="l" defTabSz="2520270" rtl="0" eaLnBrk="1" latinLnBrk="0" hangingPunct="1">
        <a:defRPr sz="4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12942803" y="5782278"/>
            <a:ext cx="10890432" cy="101930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-32961" y="45832"/>
            <a:ext cx="25199975" cy="21745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958" dirty="0">
              <a:solidFill>
                <a:srgbClr val="0070C0"/>
              </a:solidFill>
            </a:endParaRPr>
          </a:p>
        </p:txBody>
      </p:sp>
      <p:sp>
        <p:nvSpPr>
          <p:cNvPr id="35" name="Rectangle 100"/>
          <p:cNvSpPr>
            <a:spLocks noChangeArrowheads="1"/>
          </p:cNvSpPr>
          <p:nvPr/>
        </p:nvSpPr>
        <p:spPr bwMode="auto">
          <a:xfrm>
            <a:off x="-1" y="8141445"/>
            <a:ext cx="107772" cy="81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333" tIns="26667" rIns="53333" bIns="2666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958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-1" y="8141445"/>
            <a:ext cx="107772" cy="81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3333" tIns="26667" rIns="53333" bIns="2666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4958"/>
          </a:p>
        </p:txBody>
      </p:sp>
      <p:sp>
        <p:nvSpPr>
          <p:cNvPr id="69" name="BlokTextu 68"/>
          <p:cNvSpPr txBox="1"/>
          <p:nvPr/>
        </p:nvSpPr>
        <p:spPr>
          <a:xfrm>
            <a:off x="2592767" y="427482"/>
            <a:ext cx="20158429" cy="249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7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TITLE NÁZOV TITLE</a:t>
            </a:r>
            <a:r>
              <a:rPr lang="sk-SK" sz="31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47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NÁZOV TITLE NÁZOV TITLE NÁZOV TITLE NÁZOV TITLE NÁZOV TITLE NÁZOV TITLE</a:t>
            </a:r>
          </a:p>
          <a:p>
            <a:pPr algn="ctr"/>
            <a:r>
              <a:rPr lang="sk-SK" sz="3199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sk-SK" sz="31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199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r>
              <a:rPr lang="sk-SK" sz="31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3199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sk-SK" sz="31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199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sk-SK" sz="3199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99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Author’s affiliation including the country name</a:t>
            </a:r>
            <a:endParaRPr lang="en-GB" sz="5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82"/>
          <p:cNvSpPr/>
          <p:nvPr/>
        </p:nvSpPr>
        <p:spPr>
          <a:xfrm>
            <a:off x="12407047" y="5408659"/>
            <a:ext cx="12606145" cy="123342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5850"/>
          </a:p>
        </p:txBody>
      </p:sp>
      <p:sp>
        <p:nvSpPr>
          <p:cNvPr id="131" name="Obdĺžnik 130"/>
          <p:cNvSpPr/>
          <p:nvPr/>
        </p:nvSpPr>
        <p:spPr>
          <a:xfrm>
            <a:off x="166327" y="10617199"/>
            <a:ext cx="12073577" cy="71261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912" dirty="0"/>
          </a:p>
        </p:txBody>
      </p:sp>
      <p:sp>
        <p:nvSpPr>
          <p:cNvPr id="146" name="Rectangle 82"/>
          <p:cNvSpPr/>
          <p:nvPr/>
        </p:nvSpPr>
        <p:spPr>
          <a:xfrm>
            <a:off x="166327" y="18920522"/>
            <a:ext cx="24846864" cy="1599803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5850"/>
          </a:p>
        </p:txBody>
      </p:sp>
      <p:sp>
        <p:nvSpPr>
          <p:cNvPr id="155" name="Rectangle 62"/>
          <p:cNvSpPr/>
          <p:nvPr/>
        </p:nvSpPr>
        <p:spPr>
          <a:xfrm>
            <a:off x="166327" y="5408659"/>
            <a:ext cx="12066689" cy="403619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sz="5662" dirty="0">
              <a:solidFill>
                <a:schemeClr val="tx1"/>
              </a:solidFill>
            </a:endParaRPr>
          </a:p>
        </p:txBody>
      </p:sp>
      <p:sp>
        <p:nvSpPr>
          <p:cNvPr id="73" name="Rectangle 6"/>
          <p:cNvSpPr/>
          <p:nvPr/>
        </p:nvSpPr>
        <p:spPr>
          <a:xfrm>
            <a:off x="4563" y="35326549"/>
            <a:ext cx="25195412" cy="6753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8496" dirty="0"/>
          </a:p>
        </p:txBody>
      </p:sp>
      <p:sp>
        <p:nvSpPr>
          <p:cNvPr id="104" name="Obdĺžnik 103"/>
          <p:cNvSpPr/>
          <p:nvPr/>
        </p:nvSpPr>
        <p:spPr>
          <a:xfrm>
            <a:off x="332775" y="5852560"/>
            <a:ext cx="11733791" cy="1815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799" dirty="0">
                <a:latin typeface="Arial" panose="020B0604020202020204" pitchFamily="34" charset="0"/>
                <a:cs typeface="Arial" panose="020B0604020202020204" pitchFamily="34" charset="0"/>
              </a:rPr>
              <a:t>Text, text , text , text , text , text , text , text , text , text , text , text , text , text , text , text , text , text, </a:t>
            </a:r>
            <a:endParaRPr lang="sk-SK" sz="279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99" dirty="0">
                <a:latin typeface="Arial" panose="020B0604020202020204" pitchFamily="34" charset="0"/>
                <a:cs typeface="Arial" panose="020B0604020202020204" pitchFamily="34" charset="0"/>
              </a:rPr>
              <a:t>Do not put color under the text.</a:t>
            </a:r>
            <a:endParaRPr lang="sk-SK" sz="279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09" indent="-457109" algn="just">
              <a:buFont typeface="Arial" panose="020B0604020202020204" pitchFamily="34" charset="0"/>
              <a:buChar char="•"/>
            </a:pPr>
            <a:endParaRPr lang="sk-SK" sz="27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BlokTextu 157"/>
          <p:cNvSpPr txBox="1"/>
          <p:nvPr/>
        </p:nvSpPr>
        <p:spPr>
          <a:xfrm>
            <a:off x="2581089" y="35326548"/>
            <a:ext cx="19187377" cy="676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PROBLEMS IN HYDROLOGY</a:t>
            </a:r>
            <a:r>
              <a:rPr lang="sk-SK" sz="2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99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Smolenice</a:t>
            </a:r>
            <a:r>
              <a:rPr lang="en-US" sz="2799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Slovakia, September 27 – 29, 2023</a:t>
            </a:r>
          </a:p>
        </p:txBody>
      </p:sp>
      <p:sp>
        <p:nvSpPr>
          <p:cNvPr id="64" name="Rectangle 4"/>
          <p:cNvSpPr/>
          <p:nvPr/>
        </p:nvSpPr>
        <p:spPr>
          <a:xfrm>
            <a:off x="26912" y="3830072"/>
            <a:ext cx="25199975" cy="21745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4958" dirty="0">
              <a:solidFill>
                <a:srgbClr val="0070C0"/>
              </a:solidFill>
            </a:endParaRPr>
          </a:p>
        </p:txBody>
      </p:sp>
      <p:sp>
        <p:nvSpPr>
          <p:cNvPr id="65" name="Obdĺžnik 64"/>
          <p:cNvSpPr/>
          <p:nvPr/>
        </p:nvSpPr>
        <p:spPr>
          <a:xfrm>
            <a:off x="332775" y="922249"/>
            <a:ext cx="2518499" cy="23842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912" dirty="0"/>
          </a:p>
        </p:txBody>
      </p:sp>
      <p:sp>
        <p:nvSpPr>
          <p:cNvPr id="3" name="Obdĺžnik 2"/>
          <p:cNvSpPr/>
          <p:nvPr/>
        </p:nvSpPr>
        <p:spPr>
          <a:xfrm>
            <a:off x="830471" y="1809663"/>
            <a:ext cx="1779895" cy="46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  <a:endParaRPr lang="en-GB" sz="2400" dirty="0"/>
          </a:p>
        </p:txBody>
      </p:sp>
      <p:sp>
        <p:nvSpPr>
          <p:cNvPr id="70" name="Obdĺžnik 69"/>
          <p:cNvSpPr/>
          <p:nvPr/>
        </p:nvSpPr>
        <p:spPr>
          <a:xfrm>
            <a:off x="22664848" y="1633743"/>
            <a:ext cx="1779895" cy="46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LOGO</a:t>
            </a:r>
            <a:endParaRPr lang="en-GB" sz="2400" dirty="0"/>
          </a:p>
        </p:txBody>
      </p:sp>
      <p:sp>
        <p:nvSpPr>
          <p:cNvPr id="71" name="Obdĺžnik 70"/>
          <p:cNvSpPr/>
          <p:nvPr/>
        </p:nvSpPr>
        <p:spPr>
          <a:xfrm>
            <a:off x="2610365" y="4348744"/>
            <a:ext cx="1731814" cy="46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colour</a:t>
            </a:r>
            <a:endParaRPr lang="en-GB" sz="2400" dirty="0"/>
          </a:p>
        </p:txBody>
      </p:sp>
      <p:cxnSp>
        <p:nvCxnSpPr>
          <p:cNvPr id="13" name="Rovná spojovacia šípka 12"/>
          <p:cNvCxnSpPr/>
          <p:nvPr/>
        </p:nvCxnSpPr>
        <p:spPr>
          <a:xfrm flipV="1">
            <a:off x="4536615" y="4231530"/>
            <a:ext cx="503961" cy="348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0526" y="7170856"/>
            <a:ext cx="3550668" cy="2045575"/>
          </a:xfrm>
          <a:prstGeom prst="rect">
            <a:avLst/>
          </a:prstGeom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8819" y="10171610"/>
            <a:ext cx="2204845" cy="1969432"/>
          </a:xfrm>
          <a:prstGeom prst="rect">
            <a:avLst/>
          </a:prstGeom>
        </p:spPr>
      </p:pic>
      <p:pic>
        <p:nvPicPr>
          <p:cNvPr id="21" name="Obrázok 2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970" y="12926910"/>
            <a:ext cx="1968713" cy="1826709"/>
          </a:xfrm>
          <a:prstGeom prst="rect">
            <a:avLst/>
          </a:prstGeom>
        </p:spPr>
      </p:pic>
      <p:pic>
        <p:nvPicPr>
          <p:cNvPr id="23" name="Obrázok 2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8328" y="13302402"/>
            <a:ext cx="5972810" cy="1833880"/>
          </a:xfrm>
          <a:prstGeom prst="rect">
            <a:avLst/>
          </a:prstGeom>
        </p:spPr>
      </p:pic>
      <p:pic>
        <p:nvPicPr>
          <p:cNvPr id="24" name="Obrázok 2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0526" y="9871969"/>
            <a:ext cx="5972810" cy="183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22343</TotalTime>
  <Words>94</Words>
  <Application>Microsoft Office PowerPoint</Application>
  <PresentationFormat>Vlastná</PresentationFormat>
  <Paragraphs>12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Pavla P</dc:creator>
  <cp:lastModifiedBy>Pavla P</cp:lastModifiedBy>
  <cp:revision>517</cp:revision>
  <cp:lastPrinted>2017-11-27T08:37:39Z</cp:lastPrinted>
  <dcterms:created xsi:type="dcterms:W3CDTF">2014-01-14T09:38:28Z</dcterms:created>
  <dcterms:modified xsi:type="dcterms:W3CDTF">2023-05-23T22:36:41Z</dcterms:modified>
</cp:coreProperties>
</file>